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111.34021" units="1/cm"/>
          <inkml:channelProperty channel="T" name="resolution" value="1" units="1/dev"/>
        </inkml:channelProperties>
      </inkml:inkSource>
      <inkml:timestamp xml:id="ts0" timeString="2021-04-04T12:05:33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302">
    <iact:property name="dataType"/>
    <iact:actionData xml:id="d0">
      <inkml:trace xmlns:inkml="http://www.w3.org/2003/InkML" xml:id="stk0" contextRef="#ctx0" brushRef="#br0">7905 11523 0,'24'11'34,"-12"-11"27,71-23-45,165-36-8,35 23 0,25 1 1,11 35-2,35 23 0,12 72 1,-94-60 2,12-35-4,-95 0 2,59-23 0,-82-1 0,-1-35 0,-71 35 0,1 1-2,-36 11 2,0 12-1,12-24 2,12 24-1,-12 0 0,-12 0 0,35 0 0,24 0 0,48-35-1,70 35 2,1 0 0,34 0-2,-34 0 1,-1 0 0,0 0 0,48 0 0,-48 0 0,36 0 0,-36 24 0,-35-24 0,36 0-2,-72 0 2,71 23 0,-35 13 0,-35-36 0,70 0 0,-35 0 0,0 0 0,35-24 0,-23-35 1,-12 35-2,35-11 2,0 35-2,-70 0 2,35 23-2,-36 37 1,-23 22 0,35-34 0,-82 11 2,-1-12-4,1-23 2,-12-1 0,11-23-2,60 0 2,-1 0 1,48 0-2,-35-23 1,-1-1 3,36-12-6,0 36 4,-36 0-1,-11 0 0,-60 0-1,-11 12 1,12 12 0,35 0 0,0 11 0,35-11 0,36-1 0,-36 13 0,1-36 0,-1 23 0,72-23 0,-48 0-2,59 0 2,-12-23 1,-82 23-1,94-24 0,-94 24-1,11-24 3,-35 24-1,24 0-1,11 0 1,0-35-4,-35 11 3,0 1-1,-47 23 1,12-24 1,35 0 1,-48 1-5,13-1 3,-24 1 0,-36-1 0,1 12 0,-13-12 1,-11 13-3,24-13 10,11 12-15,12-11 5,12-1 2,-12 0 0,-12 1 0,12 23 0,12-12 0,-12-12 0,36 1 0,-12-1 0,11 0 0,1 1 0,-36-1 0,-12 24 0,-35 0 0,0 0 0,-12-12 120,0-11-121,0 11 88,-12 12-23,-36 23-65,37 13 1,-60-13 0,35 1 0,-35 0 0,12-1 1,-12-11-1,-11 12-1,11 23 1,12-23 0,35-12-1,12-12 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111.34021" units="1/cm"/>
          <inkml:channelProperty channel="T" name="resolution" value="1" units="1/dev"/>
        </inkml:channelProperties>
      </inkml:inkSource>
      <inkml:timestamp xml:id="ts0" timeString="2021-04-04T12:05:33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208">
    <iact:property name="dataType"/>
    <iact:actionData xml:id="d0">
      <inkml:trace xmlns:inkml="http://www.w3.org/2003/InkML" xml:id="stk0" contextRef="#ctx0" brushRef="#br0">5400 7091 0,'48'59'142,"46"-12"-134,12 36-1,24-36 2,213 48 12,-177-71-15,-13-24 7,-23 23 2,83-23 1,59 0-1,23 24 0,-118 23-11,-11 0 10,-107-23-8,0-24 5,-12 0-4,12 0-1,-23 0 2,23 0-1,12 0 1,-12 0 0,35-12 0,-11-11 1,12-1-2,-1 0 2,36 1-2,-47-1 2,11 0-2,48-35 1,-24 36 1,12-1-1,0 0 0,-35 1 0,-1-1 0,-35 0 0,-23 24 0,-12 0 9,-13 0-15,-11-11 146,-23-13-135,11 12 11,-12 0 1,12-11-16,-23 11-1,11-12-2,-11 24 2,23-12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111.34021" units="1/cm"/>
          <inkml:channelProperty channel="T" name="resolution" value="1" units="1/dev"/>
        </inkml:channelProperties>
      </inkml:inkSource>
      <inkml:timestamp xml:id="ts0" timeString="2021-04-04T12:05:33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560">
    <iact:property name="dataType"/>
    <iact:actionData xml:id="d0">
      <inkml:trace xmlns:inkml="http://www.w3.org/2003/InkML" xml:id="stk0" contextRef="#ctx0" brushRef="#br0">4680 6441 0,'0'12'135,"0"47"-126,-24 12-3,0-12 2,24 0 2,-23 12-6,23-36 3,0-11 2,0-12 0,0 0 95,-12-12 140</inkml:trace>
    </iact:actionData>
  </iact:action>
  <iact:action type="add" startTime="7454">
    <iact:property name="dataType"/>
    <iact:actionData xml:id="d1">
      <inkml:trace xmlns:inkml="http://www.w3.org/2003/InkML" xml:id="stk1" contextRef="#ctx0" brushRef="#br0">4467 6748 0,'0'0'0,"12"0"31,11 12-23,13 0 9,-24 12-11,-1-13 4,13 13-3,-12-12 0,11 0 2,-11 11 0,0-11-2,12 12 4,-12-12-6,11 11 1,-11-35 257,12 1-247,11-13-7,0-11 8,-23 23-13,0-12 8,12 12-8,-12 12 13,11 0-1,-11 0 14,12 0-15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111.34021" units="1/cm"/>
          <inkml:channelProperty channel="T" name="resolution" value="1" units="1/dev"/>
        </inkml:channelProperties>
      </inkml:inkSource>
      <inkml:timestamp xml:id="ts0" timeString="2021-04-04T12:05:33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222">
    <iact:property name="dataType"/>
    <iact:actionData xml:id="d0">
      <inkml:trace xmlns:inkml="http://www.w3.org/2003/InkML" xml:id="stk0" contextRef="#ctx0" brushRef="#br0">8331 7493 0,'0'-24'125,"35"12"-118,60-11 0,-1-1 4,-11 0-5,-12 1 2,-36 23 0,1 0 0,-12-12 9,11 12 131,-23 0-124,23-24-15,-11 24-2,-12 0 0,23-11 1,-11 11 1,-12 0-2,-1 0 3,13-24 8,-12 24-16,12 0 14,-13 0 81,13-12-89,-12 12 1,23-24-2,-11 24 2,-12-11-2,-1-13 6,25-11 1,-12 35-10,-13-12 9,13 12-10,-12 0 4,0 0 1,11-12 7,-11 12-7,24-24 51,11 1-53,-35 11 3,23-12-2,-11 24 1,11 0 0,-23 0 7,12-12 2,-1 12-3,1 0 3,-12 0-13,11 0 11,-34 24 260,-1-12-268,-12 11 0,12-11 2,0 0-2,-11 12 2,11-12-4,-12 11 9,1 13 0,-1-25-9,12 1 6,-23 12-4,11-12 5,12 11-7,-47 13 9,24-1 3,-1 1-3,13-24 1,-1-1-7,12 13 1,-11-12-2,11 11 1,-12-11-2,-11-12 2,23 12 0,0 12 0,-11-24 0,11 12 74,-12-12-68,12 0-5,0 0 8,-11 23 27,11-23-25,-12 0-12,13 0 97,-13-12-90,0-23 15,1 23-26,11 12 4,12-12 2,-24 12-3,12 0 8,-11-23-12,-13 23 6,1 0 0,23 0 1,-23 0-2,-36 0 1,35 0 1,24 0-2,-11 0 2,11 0 70,-24 0-61,25 0 2,-13 0-12,12 0 1,-11 0-2,11 11 2,-12-11 9,12 0 20,1 12-24,-13 0-6,12-12 1,-12 0 5,13 0-6,11 24 41,47-36 134,71 12-175,47-24 2,1 1-4,35-13 2,-36 13 7,1-13-2,-1 12-10,-70 1 10,-36-1-10,-36 24-1,-11 0 10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C3FD8-8A61-4FC2-89A2-BDF91B630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43839E-E670-4922-A14D-657CE458C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695A9D-415D-4428-B2DB-2A9400CD5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11F7-FED9-4528-9E98-F7CAED97153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B75282-66B9-43BE-891E-B2FD1DAFB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9943E1-E203-48BF-8C4A-F392BB03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B842-5F55-4E36-B11F-4955FCD8E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59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CB32EA-27A8-44EE-9D97-57B44A3B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132E61-7271-4F67-93FA-51D011A72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957628-811A-4194-811A-8C9E5C579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11F7-FED9-4528-9E98-F7CAED97153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E4CA80-682C-4280-8EC9-3567B77D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4ED803-362B-460A-878E-7837FFDE0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B842-5F55-4E36-B11F-4955FCD8E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0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A6A5EB9-DF94-46B3-886B-B6F2457A20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E7FB18-D32D-4E68-9B78-0108EF399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ACB416-69B7-4550-90B4-6E854A4E4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11F7-FED9-4528-9E98-F7CAED97153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E07910-DD2A-4EEB-B661-1A7D096D8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3DEFF4-D89A-485B-9CC1-110DB050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B842-5F55-4E36-B11F-4955FCD8E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19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3F81B-4E14-43BF-8DBF-077AE9E9C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750466-8380-451E-A477-C65BB083C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99CECA-CC39-4863-938E-799AE49F9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11F7-FED9-4528-9E98-F7CAED97153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3CD4A6-6604-46F7-94E6-51E97FAAE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54AEE5-03C3-4241-B877-061B215A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B842-5F55-4E36-B11F-4955FCD8E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51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AC4E5D-7CF5-4AF4-A420-FCD87E75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77AA17-351D-4115-83CE-4299F713F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ABE4AD-2B9D-4D96-8AC9-A1F62D751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11F7-FED9-4528-9E98-F7CAED97153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374D0E-4A7E-44BB-9E0A-1B872D2F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6666C0-8C5D-4F32-9E14-909824CF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B842-5F55-4E36-B11F-4955FCD8E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78F1F-49F9-4FAB-AB68-CAE23BEC6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270675-5C90-4F5E-9ED4-CCA88BF19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034D7C-A666-40EF-BEAB-9DB575BD5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E9080F-DF26-4034-905F-CAF79E92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11F7-FED9-4528-9E98-F7CAED97153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BF39C3-5F56-4358-B437-226E8C1C6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67434B1-243B-4598-8918-626BD11F2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B842-5F55-4E36-B11F-4955FCD8E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9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99744-C823-429D-920A-7992EF7D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B516AD-322B-4FA5-A1A1-EE4BDFF85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0B0A47-EFA8-415B-B336-CF31C62B5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913ED48-2BF0-46C5-8B58-517602898E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193FB66-9E2B-4CF9-8C5D-2C2BFCC07A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05BC8F7-BD6D-4ECC-B032-7557BF264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11F7-FED9-4528-9E98-F7CAED97153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BFD19A1-B73D-4D94-AC22-0AB380B69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68C3CD9-6F4C-446C-81A4-5EC4E20B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B842-5F55-4E36-B11F-4955FCD8E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3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8FE011-B463-403D-86F4-BCC4C13D0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40323AC-66BC-44A1-8273-958040806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11F7-FED9-4528-9E98-F7CAED97153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38D44E5-403B-41EB-8C49-FE73B6997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75AB3BD-4EB5-40D5-A828-14D19061F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B842-5F55-4E36-B11F-4955FCD8E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6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14BA736-E227-4880-9459-1020F97EA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11F7-FED9-4528-9E98-F7CAED97153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1932B44-4EDE-4F78-A27C-AA2075E6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1A1609-7BF5-4D2B-AC25-AF315A5C6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B842-5F55-4E36-B11F-4955FCD8E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11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E87C22-EA59-4963-B720-350148CD2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832666-5579-4D45-B805-E703AD153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8A4C2AF-FF4C-4B5F-A64B-C769FD177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1A181C-99A1-4D79-B4E6-6336222F9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11F7-FED9-4528-9E98-F7CAED97153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37A307-A334-4A0E-9548-7DAA354E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D7BB3E-BC49-4E70-863E-B6B3FD12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B842-5F55-4E36-B11F-4955FCD8E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6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5A7D7C-6088-4A1B-A988-D35E9C2B2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DAC18D8-ED87-4E58-AEB7-09E2787C55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53B1E8-3CE0-4729-85A3-206DF905A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08250E-561F-4093-94F7-DF04A8403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11F7-FED9-4528-9E98-F7CAED97153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325FF8-6802-4680-A8DA-7BFEAFF3D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2C100E-D494-46EE-88B3-26CF611C1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2B842-5F55-4E36-B11F-4955FCD8E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71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22024-0CD2-45E3-9A3A-28EB824FF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392685-928D-47CB-9C2B-22964BCC0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3E2A95-D52C-476E-96D2-0BE455AC3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611F7-FED9-4528-9E98-F7CAED97153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740AFB-2824-401B-9265-AE24C51A1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B1300A-FFC6-4FA1-AD2E-73EFE4C46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2B842-5F55-4E36-B11F-4955FCD8E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74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11/relationships/inkAction" Target="../ink/inkAction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microsoft.com/office/2011/relationships/inkAction" Target="../ink/inkAction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microsoft.com/office/2011/relationships/inkAction" Target="../ink/inkAction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6.png"/><Relationship Id="rId5" Type="http://schemas.microsoft.com/office/2011/relationships/inkAction" Target="../ink/inkAction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EB639F-DAAA-415B-BBD0-CF8CCA5E6F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Mindmup</a:t>
            </a:r>
            <a:r>
              <a:rPr lang="en-US" dirty="0"/>
              <a:t> on Vue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581932-0800-406A-86D8-DDC4E8F757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https://codesandbox.io/s/charming-swirles-gyok8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AB435E32-F905-4C8D-88C3-8F8312269D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45800" y="3982320"/>
              <a:ext cx="6543360" cy="24264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AB435E32-F905-4C8D-88C3-8F8312269D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6440" y="3972960"/>
                <a:ext cx="6562080" cy="2613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Видео 4">
            <a:hlinkClick r:id="" action="ppaction://media"/>
            <a:extLst>
              <a:ext uri="{FF2B5EF4-FFF2-40B4-BE49-F238E27FC236}">
                <a16:creationId xmlns:a16="http://schemas.microsoft.com/office/drawing/2014/main" id="{3D819D4B-0317-45CD-8BC6-165E4F8825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98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25"/>
    </mc:Choice>
    <mc:Fallback>
      <p:transition spd="slow" advTm="17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F8A191-99EA-4121-A4A5-C61F4D9E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node using </a:t>
            </a:r>
            <a:r>
              <a:rPr lang="en-US" dirty="0">
                <a:solidFill>
                  <a:srgbClr val="FF0000"/>
                </a:solidFill>
              </a:rPr>
              <a:t>keyboard Space key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mouse double click</a:t>
            </a:r>
            <a:r>
              <a:rPr lang="en-US" dirty="0"/>
              <a:t> on node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02E066-5F01-4DD9-9709-C72EAED80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276" y="1690688"/>
            <a:ext cx="8248453" cy="46397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F0546A09-0EB8-4A41-9AAE-BF14A1F93CB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44000" y="2552760"/>
              <a:ext cx="1531800" cy="18756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F0546A09-0EB8-4A41-9AAE-BF14A1F93C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34640" y="2543400"/>
                <a:ext cx="1550520" cy="2062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Видео 3">
            <a:hlinkClick r:id="" action="ppaction://media"/>
            <a:extLst>
              <a:ext uri="{FF2B5EF4-FFF2-40B4-BE49-F238E27FC236}">
                <a16:creationId xmlns:a16="http://schemas.microsoft.com/office/drawing/2014/main" id="{ADCDA8D5-56D8-46AB-AA96-59081C5B78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5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79"/>
    </mc:Choice>
    <mc:Fallback>
      <p:transition spd="slow" advTm="13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0C591C-64A1-41BE-B230-7E114B69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child nodes using </a:t>
            </a:r>
            <a:r>
              <a:rPr lang="en-US" dirty="0">
                <a:solidFill>
                  <a:srgbClr val="FF0000"/>
                </a:solidFill>
              </a:rPr>
              <a:t>keyboard Tab key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FC994B-21EE-40C3-8398-D552C112C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338" y="1408576"/>
            <a:ext cx="9285402" cy="5223038"/>
          </a:xfrm>
          <a:prstGeom prst="rect">
            <a:avLst/>
          </a:prstGeom>
        </p:spPr>
      </p:pic>
      <p:pic>
        <p:nvPicPr>
          <p:cNvPr id="3" name="Видео 2">
            <a:hlinkClick r:id="" action="ppaction://media"/>
            <a:extLst>
              <a:ext uri="{FF2B5EF4-FFF2-40B4-BE49-F238E27FC236}">
                <a16:creationId xmlns:a16="http://schemas.microsoft.com/office/drawing/2014/main" id="{A83F7B14-D0FC-4AC5-A573-16B31CA552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12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2"/>
    </mc:Choice>
    <mc:Fallback>
      <p:transition spd="slow" advTm="12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92D44D-33EC-4E4C-A811-6BA58997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sibling nodes using </a:t>
            </a:r>
            <a:r>
              <a:rPr lang="en-US" dirty="0">
                <a:solidFill>
                  <a:srgbClr val="FF0000"/>
                </a:solidFill>
              </a:rPr>
              <a:t>keyboard Enter key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5A4141A-A778-446D-80B2-E67C7173C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199" y="1438762"/>
            <a:ext cx="10228869" cy="4923885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E6633DCB-3C68-437F-ABBA-2842DEE1493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08120" y="2318760"/>
              <a:ext cx="166320" cy="18324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E6633DCB-3C68-437F-ABBA-2842DEE149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8760" y="2309400"/>
                <a:ext cx="185040" cy="201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Видео 3">
            <a:hlinkClick r:id="" action="ppaction://media"/>
            <a:extLst>
              <a:ext uri="{FF2B5EF4-FFF2-40B4-BE49-F238E27FC236}">
                <a16:creationId xmlns:a16="http://schemas.microsoft.com/office/drawing/2014/main" id="{5DDB5F6F-F547-4883-ADCD-9D5B5FA7AC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2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92"/>
    </mc:Choice>
    <mc:Fallback>
      <p:transition spd="slow" advTm="11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E4A3BB-67AA-4061-A04B-D8DA083E3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using </a:t>
            </a:r>
            <a:r>
              <a:rPr lang="en-US" dirty="0">
                <a:solidFill>
                  <a:srgbClr val="FF0000"/>
                </a:solidFill>
              </a:rPr>
              <a:t>keyboard Up/Down/Right/Left keys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6E6B258-EB1B-4307-8361-7209373DA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5809" y="1690688"/>
            <a:ext cx="9372083" cy="4699118"/>
          </a:xfrm>
        </p:spPr>
      </p:pic>
      <p:pic>
        <p:nvPicPr>
          <p:cNvPr id="3" name="Видео 2">
            <a:hlinkClick r:id="" action="ppaction://media"/>
            <a:extLst>
              <a:ext uri="{FF2B5EF4-FFF2-40B4-BE49-F238E27FC236}">
                <a16:creationId xmlns:a16="http://schemas.microsoft.com/office/drawing/2014/main" id="{23E07BBA-73AF-42C4-AE1F-7DC8F70BB7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61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38"/>
    </mc:Choice>
    <mc:Fallback>
      <p:transition spd="slow" advTm="15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B20171-A910-48B9-A7FC-E78DE7A4C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Expand/Collapse using </a:t>
            </a:r>
            <a:r>
              <a:rPr lang="en-US" dirty="0">
                <a:solidFill>
                  <a:srgbClr val="FF0000"/>
                </a:solidFill>
              </a:rPr>
              <a:t>keyboard F key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D5A679-38C2-44D5-9B07-88EDE26A9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71" y="1433167"/>
            <a:ext cx="9233558" cy="5193877"/>
          </a:xfrm>
          <a:prstGeom prst="rect">
            <a:avLst/>
          </a:prstGeom>
        </p:spPr>
      </p:pic>
      <p:pic>
        <p:nvPicPr>
          <p:cNvPr id="3" name="Видео 2">
            <a:hlinkClick r:id="" action="ppaction://media"/>
            <a:extLst>
              <a:ext uri="{FF2B5EF4-FFF2-40B4-BE49-F238E27FC236}">
                <a16:creationId xmlns:a16="http://schemas.microsoft.com/office/drawing/2014/main" id="{BE52B9FC-7EA0-4486-B570-FABFD7192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77"/>
    </mc:Choice>
    <mc:Fallback>
      <p:transition spd="slow" advTm="6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DE7DA-40ED-4682-87E8-3E5C66850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 collapse child nodes using </a:t>
            </a:r>
            <a:r>
              <a:rPr lang="en-US" dirty="0">
                <a:solidFill>
                  <a:srgbClr val="FF0000"/>
                </a:solidFill>
              </a:rPr>
              <a:t>keyboard Shift + F key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5C83F4-37CE-438F-8896-37821C0E5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769" y="1727688"/>
            <a:ext cx="8886092" cy="49984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81EA4615-8395-4228-B2BD-B3E013D6164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982240" y="2544120"/>
              <a:ext cx="497880" cy="19188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81EA4615-8395-4228-B2BD-B3E013D616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2880" y="2534760"/>
                <a:ext cx="516600" cy="210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Видео 3">
            <a:hlinkClick r:id="" action="ppaction://media"/>
            <a:extLst>
              <a:ext uri="{FF2B5EF4-FFF2-40B4-BE49-F238E27FC236}">
                <a16:creationId xmlns:a16="http://schemas.microsoft.com/office/drawing/2014/main" id="{408B834C-9005-42CD-9CF2-77EE7D13F2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84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06"/>
    </mc:Choice>
    <mc:Fallback>
      <p:transition spd="slow" advTm="15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66</Words>
  <Application>Microsoft Office PowerPoint</Application>
  <PresentationFormat>Широкоэкранный</PresentationFormat>
  <Paragraphs>8</Paragraphs>
  <Slides>7</Slides>
  <Notes>0</Notes>
  <HiddenSlides>0</HiddenSlides>
  <MMClips>7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Mindmup on Vue</vt:lpstr>
      <vt:lpstr>Edit node using keyboard Space key or mouse double click on node</vt:lpstr>
      <vt:lpstr>Create child nodes using keyboard Tab key</vt:lpstr>
      <vt:lpstr>Create sibling nodes using keyboard Enter key</vt:lpstr>
      <vt:lpstr>Navigate using keyboard Up/Down/Right/Left keys</vt:lpstr>
      <vt:lpstr>Expand/Collapse using keyboard F key</vt:lpstr>
      <vt:lpstr>Expand collapse child nodes using keyboard Shift + F key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Mindmup on Vue</dc:title>
  <dc:creator>Азиз Кудайкулов</dc:creator>
  <cp:lastModifiedBy>Азиз Кудайкулов</cp:lastModifiedBy>
  <cp:revision>3</cp:revision>
  <dcterms:created xsi:type="dcterms:W3CDTF">2021-04-04T11:04:48Z</dcterms:created>
  <dcterms:modified xsi:type="dcterms:W3CDTF">2021-04-04T12:12:04Z</dcterms:modified>
</cp:coreProperties>
</file>